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handoutMasterIdLst>
    <p:handoutMasterId r:id="rId17"/>
  </p:handoutMasterIdLst>
  <p:sldIdLst>
    <p:sldId id="260" r:id="rId2"/>
    <p:sldId id="269" r:id="rId3"/>
    <p:sldId id="278" r:id="rId4"/>
    <p:sldId id="277" r:id="rId5"/>
    <p:sldId id="280" r:id="rId6"/>
    <p:sldId id="281" r:id="rId7"/>
    <p:sldId id="283" r:id="rId8"/>
    <p:sldId id="285" r:id="rId9"/>
    <p:sldId id="284" r:id="rId10"/>
    <p:sldId id="289" r:id="rId11"/>
    <p:sldId id="288" r:id="rId12"/>
    <p:sldId id="286" r:id="rId13"/>
    <p:sldId id="257" r:id="rId14"/>
    <p:sldId id="279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16-07-2022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InceptionV3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7" y="1086821"/>
            <a:ext cx="4387850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57" y="1225755"/>
            <a:ext cx="399415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2" y="4019755"/>
            <a:ext cx="45212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40" y="4204576"/>
            <a:ext cx="4396004" cy="26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205B31-79E4-492A-85EA-98B7FC84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7" y="3661662"/>
            <a:ext cx="5020530" cy="3001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6292D-3058-B99B-143C-B9188ECC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6" y="860159"/>
            <a:ext cx="5262752" cy="2613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C7923B-3AA3-0159-1243-2C49A7E0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43" y="860159"/>
            <a:ext cx="6015126" cy="2706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CC32FD-D3B9-33AD-27E6-0859A962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480" y="3956498"/>
            <a:ext cx="6384303" cy="26818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AD0C72-6DFE-EA1B-73D3-691ACD9BFC6D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- ResNet50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81056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Learnings and Next steps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34171-C58E-4A9D-1BCF-E9B58769144C}"/>
              </a:ext>
            </a:extLst>
          </p:cNvPr>
          <p:cNvSpPr/>
          <p:nvPr/>
        </p:nvSpPr>
        <p:spPr>
          <a:xfrm>
            <a:off x="355600" y="1686560"/>
            <a:ext cx="5308082" cy="3921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look for better validation model than Bleu score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Captions evaluation using Bleu score based on Expert caption vs prediction is not high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Captions seem to be less accurate if more objects and back grounds are involved</a:t>
            </a:r>
          </a:p>
          <a:p>
            <a:pPr marL="285750" indent="-28575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Predicted captions with low Bleu score seem appropriate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4CEFD-B0F7-E560-FFA6-9021B4370CB3}"/>
              </a:ext>
            </a:extLst>
          </p:cNvPr>
          <p:cNvSpPr/>
          <p:nvPr/>
        </p:nvSpPr>
        <p:spPr>
          <a:xfrm>
            <a:off x="673608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Next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EE5AE-98D1-D58F-F3FC-3C36D1A18A39}"/>
              </a:ext>
            </a:extLst>
          </p:cNvPr>
          <p:cNvSpPr/>
          <p:nvPr/>
        </p:nvSpPr>
        <p:spPr>
          <a:xfrm>
            <a:off x="6888480" y="1991360"/>
            <a:ext cx="4632960" cy="4683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Decoder(s)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 Attention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Pre-Trained CNN ( Encoder) Models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Decoder Models (Word Embeddings)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IN" b="1" u="sng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COCO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8E02E-519F-0C44-5E80-C61C9D3737BD}"/>
              </a:ext>
            </a:extLst>
          </p:cNvPr>
          <p:cNvSpPr/>
          <p:nvPr/>
        </p:nvSpPr>
        <p:spPr>
          <a:xfrm>
            <a:off x="508000" y="1178560"/>
            <a:ext cx="2113280" cy="345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47" y="1289498"/>
            <a:ext cx="5627182" cy="5265197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endParaRPr lang="en-IN" b="1" dirty="0">
              <a:solidFill>
                <a:srgbClr val="00B0F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800" dirty="0"/>
              <a:t>Problem statement</a:t>
            </a:r>
          </a:p>
          <a:p>
            <a:pPr lvl="1"/>
            <a:endParaRPr lang="en-IN" sz="2800" dirty="0"/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Base Model1 – InceptionV3 + 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Base Model2 – ResNet50 +LSTM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7028988" y="1718721"/>
            <a:ext cx="4764904" cy="452807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</a:t>
            </a:r>
            <a:r>
              <a:rPr lang="en-IN" sz="2800" b="1">
                <a:solidFill>
                  <a:srgbClr val="00B0F0"/>
                </a:solidFill>
              </a:rPr>
              <a:t>Next steps</a:t>
            </a:r>
            <a:endParaRPr lang="en-IN" sz="2800" b="1" dirty="0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974135" y="3087110"/>
            <a:ext cx="3500339" cy="289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InveceptionV3 -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Architecture – Automatic Image Captioning Based on 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model2 – Automatic Image Captioning Based on ResNet50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9105-E704-2652-1B82-3C798BA88263}"/>
              </a:ext>
            </a:extLst>
          </p:cNvPr>
          <p:cNvSpPr/>
          <p:nvPr/>
        </p:nvSpPr>
        <p:spPr>
          <a:xfrm>
            <a:off x="6816189" y="1703768"/>
            <a:ext cx="346611" cy="1516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400" dirty="0">
                <a:solidFill>
                  <a:srgbClr val="002060"/>
                </a:solidFill>
              </a:rPr>
              <a:t>1D 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41541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9D6B0699-6292-6219-A469-47F42BA19BCA}"/>
              </a:ext>
            </a:extLst>
          </p:cNvPr>
          <p:cNvSpPr/>
          <p:nvPr/>
        </p:nvSpPr>
        <p:spPr>
          <a:xfrm>
            <a:off x="6609796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334131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5050402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69451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956334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to generate a one-dimensional vector representation of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600443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96442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Soft Attention to extract more relevant feature of the image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70C0"/>
                </a:solidFill>
              </a:rPr>
              <a:t>FastAPI</a:t>
            </a:r>
            <a:r>
              <a:rPr lang="en-US" sz="1200" dirty="0">
                <a:solidFill>
                  <a:srgbClr val="0070C0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model1- Implementation using InceptionV3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(229,229,3)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Soft Attention to extract more relevant feature of the image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70C0"/>
                </a:solidFill>
              </a:rPr>
              <a:t>FastAPI</a:t>
            </a:r>
            <a:r>
              <a:rPr lang="en-US" sz="1200" dirty="0">
                <a:solidFill>
                  <a:srgbClr val="0070C0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rgbClr val="0070C0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Key Steps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Inputs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model2- Implementation using ResNet50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model1-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29739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229,229,3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model2-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7640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49(0.234)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151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4501</TotalTime>
  <Words>1305</Words>
  <Application>Microsoft Office PowerPoint</Application>
  <PresentationFormat>Widescreen</PresentationFormat>
  <Paragraphs>289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465</cp:revision>
  <dcterms:created xsi:type="dcterms:W3CDTF">2022-02-19T16:42:01Z</dcterms:created>
  <dcterms:modified xsi:type="dcterms:W3CDTF">2022-07-16T02:07:13Z</dcterms:modified>
</cp:coreProperties>
</file>